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58" r:id="rId3"/>
    <p:sldId id="260" r:id="rId4"/>
    <p:sldId id="259" r:id="rId5"/>
    <p:sldId id="264" r:id="rId6"/>
  </p:sldIdLst>
  <p:sldSz cx="12192000" cy="6858000"/>
  <p:notesSz cx="6858000" cy="9144000"/>
  <p:embeddedFontLst>
    <p:embeddedFont>
      <p:font typeface="Yu Gothic UI Semibold" panose="020B0700000000000000" pitchFamily="34" charset="-128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Poppins Latin Black" panose="00000A00000000000000" pitchFamily="2" charset="0"/>
      <p:bold r:id="rId14"/>
      <p:boldItalic r:id="rId15"/>
    </p:embeddedFont>
    <p:embeddedFont>
      <p:font typeface="Poppins SemiBold" panose="00000700000000000000" pitchFamily="2" charset="0"/>
      <p:bold r:id="rId16"/>
      <p:boldItalic r:id="rId17"/>
    </p:embeddedFont>
    <p:embeddedFont>
      <p:font typeface="Segoe UI Black" panose="020B0A02040204020203" pitchFamily="34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9D"/>
    <a:srgbClr val="FFB344"/>
    <a:srgbClr val="CECEC6"/>
    <a:srgbClr val="07B8FE"/>
    <a:srgbClr val="0B0B0B"/>
    <a:srgbClr val="E05D5D"/>
    <a:srgbClr val="09BAFB"/>
    <a:srgbClr val="FFF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F420-3925-49C1-B542-825DE9730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DE1D9-93BA-40B4-830D-C824F1653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904B-0D37-4C10-BEC0-CD914414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A611-9198-48AC-B188-0C8BA8F2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F7F53-A33F-4966-8C07-D3FB88D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9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86407C-8DA1-44BE-BE37-0CE41145A1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1082850"/>
            <a:ext cx="7741436" cy="5263802"/>
          </a:xfrm>
          <a:custGeom>
            <a:avLst/>
            <a:gdLst>
              <a:gd name="connsiteX0" fmla="*/ 0 w 7741436"/>
              <a:gd name="connsiteY0" fmla="*/ 0 h 5263802"/>
              <a:gd name="connsiteX1" fmla="*/ 5109535 w 7741436"/>
              <a:gd name="connsiteY1" fmla="*/ 0 h 5263802"/>
              <a:gd name="connsiteX2" fmla="*/ 7741436 w 7741436"/>
              <a:gd name="connsiteY2" fmla="*/ 2631901 h 5263802"/>
              <a:gd name="connsiteX3" fmla="*/ 5109535 w 7741436"/>
              <a:gd name="connsiteY3" fmla="*/ 5263802 h 5263802"/>
              <a:gd name="connsiteX4" fmla="*/ 0 w 7741436"/>
              <a:gd name="connsiteY4" fmla="*/ 5263801 h 526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1436" h="5263802">
                <a:moveTo>
                  <a:pt x="0" y="0"/>
                </a:moveTo>
                <a:lnTo>
                  <a:pt x="5109535" y="0"/>
                </a:lnTo>
                <a:cubicBezTo>
                  <a:pt x="6563094" y="0"/>
                  <a:pt x="7741436" y="1178342"/>
                  <a:pt x="7741436" y="2631901"/>
                </a:cubicBezTo>
                <a:cubicBezTo>
                  <a:pt x="7741436" y="4085460"/>
                  <a:pt x="6563094" y="5263802"/>
                  <a:pt x="5109535" y="5263802"/>
                </a:cubicBezTo>
                <a:cubicBezTo>
                  <a:pt x="3406357" y="5263802"/>
                  <a:pt x="1703178" y="5263801"/>
                  <a:pt x="0" y="5263801"/>
                </a:cubicBezTo>
                <a:close/>
              </a:path>
            </a:pathLst>
          </a:custGeom>
          <a:ln w="12700">
            <a:solidFill>
              <a:srgbClr val="00A19D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B143F-D977-4C2D-9B3C-8F6F5FED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7F1E9-F6B8-4DD1-AB09-06FFBF5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2F00-B4AA-4BAA-BA7D-30031922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1707BA-C7AA-43BC-9DE2-07D060871E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941" y="0"/>
            <a:ext cx="3974402" cy="6500812"/>
          </a:xfrm>
          <a:custGeom>
            <a:avLst/>
            <a:gdLst>
              <a:gd name="connsiteX0" fmla="*/ 0 w 3974402"/>
              <a:gd name="connsiteY0" fmla="*/ 0 h 5845126"/>
              <a:gd name="connsiteX1" fmla="*/ 3974402 w 3974402"/>
              <a:gd name="connsiteY1" fmla="*/ 0 h 5845126"/>
              <a:gd name="connsiteX2" fmla="*/ 3974402 w 3974402"/>
              <a:gd name="connsiteY2" fmla="*/ 3857925 h 5845126"/>
              <a:gd name="connsiteX3" fmla="*/ 1987201 w 3974402"/>
              <a:gd name="connsiteY3" fmla="*/ 5845126 h 5845126"/>
              <a:gd name="connsiteX4" fmla="*/ 0 w 3974402"/>
              <a:gd name="connsiteY4" fmla="*/ 3857925 h 584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402" h="5845126">
                <a:moveTo>
                  <a:pt x="0" y="0"/>
                </a:moveTo>
                <a:lnTo>
                  <a:pt x="3974402" y="0"/>
                </a:lnTo>
                <a:lnTo>
                  <a:pt x="3974402" y="3857925"/>
                </a:lnTo>
                <a:cubicBezTo>
                  <a:pt x="3974402" y="4955426"/>
                  <a:pt x="3084702" y="5845126"/>
                  <a:pt x="1987201" y="5845126"/>
                </a:cubicBezTo>
                <a:cubicBezTo>
                  <a:pt x="889700" y="5845126"/>
                  <a:pt x="0" y="4955426"/>
                  <a:pt x="0" y="3857925"/>
                </a:cubicBezTo>
                <a:close/>
              </a:path>
            </a:pathLst>
          </a:custGeom>
          <a:ln w="12700">
            <a:solidFill>
              <a:srgbClr val="00A19D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B143F-D977-4C2D-9B3C-8F6F5FED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7F1E9-F6B8-4DD1-AB09-06FFBF5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2F00-B4AA-4BAA-BA7D-30031922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2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D71A-2AAA-4741-B1C8-554C31B6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FC39E-6477-4714-B890-808139E8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1A0DB-9D3B-4FCE-BC0F-7D5C78A3C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63EF3-D9AF-45E5-88E2-DC66D5B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6950C-7B13-4319-9188-95A31B03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0AE36-6583-49B4-B4E5-4444CB3C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9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B2FE-11E9-41CD-A59B-1EC78D924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891B1-CFE8-4A3C-BE5B-D7F85068D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40031-1346-439D-9107-C71C1F47D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EAC62-62BA-48CF-8584-32542C2F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73317-261C-4E35-A3D0-01BCCDB8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6C02D-D2B9-4832-A6C5-540F9C4D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2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B98A-CF5B-4F9C-B95E-34AE5DB1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8563F-E1FA-48D1-838D-9380AF6BC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20CE-45EF-4B62-B368-81549A19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6EB3E-0F0E-40FB-8CDC-5DD53DA1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E4922-043B-445B-8F64-9F36A9F6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11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B90189-A3D3-4DC9-82E9-89CB9A00C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2CE17-1936-4C12-BC9D-B857EF0B4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B01D8-2F7B-4438-B454-E5BB6E03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7623-36EA-482A-80EB-959C4E03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7BDFD-B4ED-4254-AC20-6A062C8B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4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3DE-59DE-4A90-BE4E-A8E63B49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CEA51-2065-40CD-A80C-0F215D8B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40179-3DCC-4942-9AC0-5C2E9A9A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B06A-AE24-49E4-995F-E92363C7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1B6C8-0FF5-442C-ACF0-8046E55D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6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A05D-C754-4431-BE5F-9C523DB0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476C9-2605-4012-B9F0-591EEFE1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EA3E-49CE-411F-B2FD-5D1398A1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93BB-DBCD-4EA8-B654-E48DEDB5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63F37-0433-4CE1-B392-FA9019E3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4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0023-6666-47AA-8FA8-53B15793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D458-8AFF-4318-8D0C-246E7C5D9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17AC8-196D-4ACA-86FA-30A5772A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429BD-415B-4654-A545-43E30792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FB493-8BCB-470C-9EE0-4D6479338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A0F78-61CD-484A-A5A7-DE9382D2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3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9981-D103-4B57-BD7A-0A0B89C7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473E4-6CA0-42AD-9169-A1F4C7189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8EFC4-496B-49B0-9FF5-6C1330A2A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AA9AD-467D-4E3D-ADD2-A34F2980B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0D840-E774-4398-A2CA-497CABE6B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5B604-26AF-4C15-BD74-EF5B2FD7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21433-8F65-4B03-BA9C-A03AC893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C5428-FF98-4FC5-8430-8A955A41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AA3D-5E2B-4F37-B5F4-A7D7B8A10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0749E-93C8-49BB-AD5C-29AF1B7D5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57B50-6A25-4CA6-B11C-93171F42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9654C-FDF3-470A-BE99-C0A8404F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4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B143F-D977-4C2D-9B3C-8F6F5FED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7F1E9-F6B8-4DD1-AB09-06FFBF5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2F00-B4AA-4BAA-BA7D-30031922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7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22F1451-C3BB-49B2-A8F0-19D4DC0A87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7341" y="1355774"/>
            <a:ext cx="3974402" cy="5502226"/>
          </a:xfrm>
          <a:custGeom>
            <a:avLst/>
            <a:gdLst>
              <a:gd name="connsiteX0" fmla="*/ 1987201 w 3974402"/>
              <a:gd name="connsiteY0" fmla="*/ 0 h 5502226"/>
              <a:gd name="connsiteX1" fmla="*/ 3974402 w 3974402"/>
              <a:gd name="connsiteY1" fmla="*/ 1987201 h 5502226"/>
              <a:gd name="connsiteX2" fmla="*/ 3974402 w 3974402"/>
              <a:gd name="connsiteY2" fmla="*/ 5502226 h 5502226"/>
              <a:gd name="connsiteX3" fmla="*/ 0 w 3974402"/>
              <a:gd name="connsiteY3" fmla="*/ 5502226 h 5502226"/>
              <a:gd name="connsiteX4" fmla="*/ 0 w 3974402"/>
              <a:gd name="connsiteY4" fmla="*/ 1987201 h 5502226"/>
              <a:gd name="connsiteX5" fmla="*/ 1987201 w 3974402"/>
              <a:gd name="connsiteY5" fmla="*/ 0 h 55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4402" h="5502226">
                <a:moveTo>
                  <a:pt x="1987201" y="0"/>
                </a:moveTo>
                <a:cubicBezTo>
                  <a:pt x="3084702" y="0"/>
                  <a:pt x="3974402" y="889700"/>
                  <a:pt x="3974402" y="1987201"/>
                </a:cubicBezTo>
                <a:lnTo>
                  <a:pt x="3974402" y="5502226"/>
                </a:lnTo>
                <a:lnTo>
                  <a:pt x="0" y="5502226"/>
                </a:lnTo>
                <a:lnTo>
                  <a:pt x="0" y="1987201"/>
                </a:lnTo>
                <a:cubicBezTo>
                  <a:pt x="0" y="889700"/>
                  <a:pt x="889700" y="0"/>
                  <a:pt x="19872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B143F-D977-4C2D-9B3C-8F6F5FED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7F1E9-F6B8-4DD1-AB09-06FFBF5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2F00-B4AA-4BAA-BA7D-30031922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E2B6A4-1D17-4642-810A-618465387D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8624" y="4540018"/>
            <a:ext cx="2369842" cy="2317982"/>
          </a:xfrm>
          <a:prstGeom prst="round2SameRect">
            <a:avLst>
              <a:gd name="adj1" fmla="val 50000"/>
              <a:gd name="adj2" fmla="val 0"/>
            </a:avLst>
          </a:prstGeom>
          <a:ln w="12700">
            <a:solidFill>
              <a:srgbClr val="00A19D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012F46-418F-47C1-9627-8874543644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814" y="4540017"/>
            <a:ext cx="2369842" cy="2317983"/>
          </a:xfrm>
          <a:prstGeom prst="round2SameRect">
            <a:avLst>
              <a:gd name="adj1" fmla="val 50000"/>
              <a:gd name="adj2" fmla="val 0"/>
            </a:avLst>
          </a:prstGeom>
          <a:ln w="12700">
            <a:solidFill>
              <a:srgbClr val="00A19D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B143F-D977-4C2D-9B3C-8F6F5FED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7F1E9-F6B8-4DD1-AB09-06FFBF51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42F00-B4AA-4BAA-BA7D-30031922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email">
            <a:alphaModFix amt="3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703C4-0743-4ABE-9F1F-453627E5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9ACBA-B03B-4050-904A-1EC268CE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113B-8BAE-434C-99EF-64A3A8149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F1852-9FBA-4F0A-8DBB-A6D5112804FA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C555-E6B1-4399-A2E4-97629AD97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B86FB-158C-4C97-8174-A7EB29581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78085-3C60-40DA-8E8F-126491DBF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2" r:id="rId9"/>
    <p:sldLayoutId id="2147483661" r:id="rId10"/>
    <p:sldLayoutId id="2147483660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DFAFC0-1810-445D-BE3F-52156F315D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217167" cy="6858000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E03E29D-671E-4A6D-9732-B53147AFB7A4}"/>
              </a:ext>
            </a:extLst>
          </p:cNvPr>
          <p:cNvSpPr/>
          <p:nvPr/>
        </p:nvSpPr>
        <p:spPr>
          <a:xfrm rot="5400000">
            <a:off x="4227631" y="595094"/>
            <a:ext cx="1244565" cy="969983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10F76-AF1A-441E-8ACF-5F7B392B329F}"/>
              </a:ext>
            </a:extLst>
          </p:cNvPr>
          <p:cNvSpPr txBox="1"/>
          <p:nvPr/>
        </p:nvSpPr>
        <p:spPr>
          <a:xfrm>
            <a:off x="272962" y="4870481"/>
            <a:ext cx="892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Black" panose="020B0A02040204020203" pitchFamily="34" charset="0"/>
                <a:ea typeface="Segoe UI Black" panose="020B0A02040204020203" pitchFamily="34" charset="0"/>
                <a:cs typeface="Poppins SemiBold" panose="00000700000000000000" pitchFamily="2" charset="0"/>
              </a:rPr>
              <a:t>MECHANICAL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22C07-2080-4D1B-810E-B0BC4A8E277E}"/>
              </a:ext>
            </a:extLst>
          </p:cNvPr>
          <p:cNvSpPr txBox="1"/>
          <p:nvPr/>
        </p:nvSpPr>
        <p:spPr>
          <a:xfrm>
            <a:off x="304240" y="5631042"/>
            <a:ext cx="535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Poppins SemiBold" panose="00000700000000000000" pitchFamily="2" charset="0"/>
              </a:rPr>
              <a:t>Insert your subtitle here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475A4E-C74A-4B07-AFE2-44022C42D480}"/>
              </a:ext>
            </a:extLst>
          </p:cNvPr>
          <p:cNvGrpSpPr/>
          <p:nvPr/>
        </p:nvGrpSpPr>
        <p:grpSpPr>
          <a:xfrm>
            <a:off x="10876358" y="259117"/>
            <a:ext cx="1315642" cy="521811"/>
            <a:chOff x="10876358" y="259117"/>
            <a:chExt cx="1315642" cy="521811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43ED541-087B-47C4-AEF6-CFE2E1177811}"/>
                </a:ext>
              </a:extLst>
            </p:cNvPr>
            <p:cNvSpPr/>
            <p:nvPr/>
          </p:nvSpPr>
          <p:spPr>
            <a:xfrm rot="16200000">
              <a:off x="11273273" y="-137798"/>
              <a:ext cx="521811" cy="13156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AA49FF-082B-4E11-9633-81C6AA094754}"/>
                </a:ext>
              </a:extLst>
            </p:cNvPr>
            <p:cNvSpPr txBox="1"/>
            <p:nvPr/>
          </p:nvSpPr>
          <p:spPr>
            <a:xfrm>
              <a:off x="11251487" y="319968"/>
              <a:ext cx="940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logo</a:t>
              </a:r>
            </a:p>
          </p:txBody>
        </p:sp>
      </p:grp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7C33D3F8-0D39-404D-8C8D-DC9F096C8B55}"/>
              </a:ext>
            </a:extLst>
          </p:cNvPr>
          <p:cNvSpPr/>
          <p:nvPr/>
        </p:nvSpPr>
        <p:spPr>
          <a:xfrm rot="5400000">
            <a:off x="1358780" y="4729758"/>
            <a:ext cx="521811" cy="32393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D3A52-6E6E-425F-A85C-5D34C23DC89E}"/>
              </a:ext>
            </a:extLst>
          </p:cNvPr>
          <p:cNvSpPr txBox="1"/>
          <p:nvPr/>
        </p:nvSpPr>
        <p:spPr>
          <a:xfrm>
            <a:off x="304240" y="6191930"/>
            <a:ext cx="2751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By: name  last name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A4B6F59-1B66-4B5D-A2B5-44354E4334BA}"/>
              </a:ext>
            </a:extLst>
          </p:cNvPr>
          <p:cNvSpPr/>
          <p:nvPr/>
        </p:nvSpPr>
        <p:spPr>
          <a:xfrm rot="5400000">
            <a:off x="1020848" y="-622528"/>
            <a:ext cx="521811" cy="25635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A1925-FCD6-4D06-B24D-50090D7F6282}"/>
              </a:ext>
            </a:extLst>
          </p:cNvPr>
          <p:cNvSpPr txBox="1"/>
          <p:nvPr/>
        </p:nvSpPr>
        <p:spPr>
          <a:xfrm>
            <a:off x="187262" y="522706"/>
            <a:ext cx="2159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www.samplesite.com</a:t>
            </a:r>
          </a:p>
        </p:txBody>
      </p:sp>
    </p:spTree>
    <p:extLst>
      <p:ext uri="{BB962C8B-B14F-4D97-AF65-F5344CB8AC3E}">
        <p14:creationId xmlns:p14="http://schemas.microsoft.com/office/powerpoint/2010/main" val="104541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/>
      <p:bldP spid="17" grpId="0" animBg="1"/>
      <p:bldP spid="10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410F76-AF1A-441E-8ACF-5F7B392B329F}"/>
              </a:ext>
            </a:extLst>
          </p:cNvPr>
          <p:cNvSpPr txBox="1"/>
          <p:nvPr/>
        </p:nvSpPr>
        <p:spPr>
          <a:xfrm>
            <a:off x="4861543" y="945846"/>
            <a:ext cx="6294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22C07-2080-4D1B-810E-B0BC4A8E277E}"/>
              </a:ext>
            </a:extLst>
          </p:cNvPr>
          <p:cNvSpPr txBox="1"/>
          <p:nvPr/>
        </p:nvSpPr>
        <p:spPr>
          <a:xfrm>
            <a:off x="4892279" y="1684787"/>
            <a:ext cx="53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1D081-539A-4FB2-9D03-E1F0809E5DF8}"/>
              </a:ext>
            </a:extLst>
          </p:cNvPr>
          <p:cNvSpPr txBox="1"/>
          <p:nvPr/>
        </p:nvSpPr>
        <p:spPr>
          <a:xfrm>
            <a:off x="4892279" y="2612964"/>
            <a:ext cx="6682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A robot is a machine—especially one programmable by a computer—capable of carrying out a complex series of actions automatically.[2] A robot can be guided by an external control device, or the control may be embedded within. Robots may be constructed to evoke human form, but most robots are task-performing machines, designed with an emphasis on stark functionality, rather than expressive aesthetics.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B854A-8EB4-4E64-8E5A-F924FB59896C}"/>
              </a:ext>
            </a:extLst>
          </p:cNvPr>
          <p:cNvSpPr txBox="1"/>
          <p:nvPr/>
        </p:nvSpPr>
        <p:spPr>
          <a:xfrm>
            <a:off x="4892278" y="4439172"/>
            <a:ext cx="6682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A robot is a machine—especially one programmable by a computer—capable of carrying out a complex series of actions automatically.[2] A robot can be guided by an external control device, or the control may be embedded within. Robots may be constructed to evoke human form, but most robots are task-performing machines, designed with an emphasis on stark functionality, rather than expressive aesthetics.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CD78C3E-596E-4CF3-8F3D-29CA35F3D3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5BC50E-096B-456F-8818-522F9F31D022}"/>
              </a:ext>
            </a:extLst>
          </p:cNvPr>
          <p:cNvGrpSpPr/>
          <p:nvPr/>
        </p:nvGrpSpPr>
        <p:grpSpPr>
          <a:xfrm>
            <a:off x="10876358" y="259117"/>
            <a:ext cx="1315642" cy="521811"/>
            <a:chOff x="10876358" y="259117"/>
            <a:chExt cx="1315642" cy="521811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7912AA56-8CF6-4B97-93A7-9A061578CB64}"/>
                </a:ext>
              </a:extLst>
            </p:cNvPr>
            <p:cNvSpPr/>
            <p:nvPr/>
          </p:nvSpPr>
          <p:spPr>
            <a:xfrm rot="16200000">
              <a:off x="11273273" y="-137798"/>
              <a:ext cx="521811" cy="13156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B6D40D-2159-43FD-850D-73E5FB1C36E2}"/>
                </a:ext>
              </a:extLst>
            </p:cNvPr>
            <p:cNvSpPr txBox="1"/>
            <p:nvPr/>
          </p:nvSpPr>
          <p:spPr>
            <a:xfrm>
              <a:off x="11251487" y="319968"/>
              <a:ext cx="940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logo</a:t>
              </a: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568B71-1375-421A-9CC4-20C7B61743B1}"/>
              </a:ext>
            </a:extLst>
          </p:cNvPr>
          <p:cNvSpPr txBox="1">
            <a:spLocks/>
          </p:cNvSpPr>
          <p:nvPr/>
        </p:nvSpPr>
        <p:spPr>
          <a:xfrm>
            <a:off x="11636018" y="6196438"/>
            <a:ext cx="555981" cy="520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086BFE9-BF7D-4B7C-96FC-CA88959BDAC8}" type="slidenum">
              <a:rPr lang="en-US" sz="1600" smtClean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l"/>
              <a:t>2</a:t>
            </a:fld>
            <a:endParaRPr lang="en-US" sz="1600" dirty="0">
              <a:solidFill>
                <a:schemeClr val="bg1">
                  <a:lumMod val="5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CB30CD29-057E-471A-BA3C-A0E3D0D67B21}"/>
              </a:ext>
            </a:extLst>
          </p:cNvPr>
          <p:cNvSpPr/>
          <p:nvPr/>
        </p:nvSpPr>
        <p:spPr>
          <a:xfrm rot="10800000">
            <a:off x="935814" y="-1"/>
            <a:ext cx="2369842" cy="30228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EC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1107ACF9-4FB1-4C60-8301-FD098CD1F552}"/>
              </a:ext>
            </a:extLst>
          </p:cNvPr>
          <p:cNvSpPr/>
          <p:nvPr/>
        </p:nvSpPr>
        <p:spPr>
          <a:xfrm rot="10800000">
            <a:off x="9028624" y="-1"/>
            <a:ext cx="2369842" cy="302283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EC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F6BC846-0AAC-429A-90CB-2F2191EDCA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C27A1881-76B5-406C-A388-F6FB4571B8CB}"/>
              </a:ext>
            </a:extLst>
          </p:cNvPr>
          <p:cNvSpPr/>
          <p:nvPr/>
        </p:nvSpPr>
        <p:spPr>
          <a:xfrm>
            <a:off x="4108799" y="2480513"/>
            <a:ext cx="3974402" cy="43774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A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70552B-7AD0-41FC-81DC-30F97FC2297F}"/>
              </a:ext>
            </a:extLst>
          </p:cNvPr>
          <p:cNvSpPr txBox="1"/>
          <p:nvPr/>
        </p:nvSpPr>
        <p:spPr>
          <a:xfrm>
            <a:off x="3737659" y="664506"/>
            <a:ext cx="485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Title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8C844-5E1D-4EC2-9677-A278B93256C9}"/>
              </a:ext>
            </a:extLst>
          </p:cNvPr>
          <p:cNvSpPr txBox="1"/>
          <p:nvPr/>
        </p:nvSpPr>
        <p:spPr>
          <a:xfrm>
            <a:off x="4392139" y="1410905"/>
            <a:ext cx="347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subtitle here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47800-3A08-4866-BB4C-4CBED5547CA5}"/>
              </a:ext>
            </a:extLst>
          </p:cNvPr>
          <p:cNvSpPr txBox="1"/>
          <p:nvPr/>
        </p:nvSpPr>
        <p:spPr>
          <a:xfrm>
            <a:off x="8596621" y="3187296"/>
            <a:ext cx="32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Insert your title here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8C0ADF-B256-4232-A707-5242632F979F}"/>
              </a:ext>
            </a:extLst>
          </p:cNvPr>
          <p:cNvSpPr txBox="1"/>
          <p:nvPr/>
        </p:nvSpPr>
        <p:spPr>
          <a:xfrm>
            <a:off x="8726162" y="3587406"/>
            <a:ext cx="2974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</a:rPr>
              <a:t>Insert your text here. Insert your text here. Insert your text here. Insert your text here.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7CA1BF-25F7-41D6-8A52-70C346A26F8C}"/>
              </a:ext>
            </a:extLst>
          </p:cNvPr>
          <p:cNvGrpSpPr/>
          <p:nvPr/>
        </p:nvGrpSpPr>
        <p:grpSpPr>
          <a:xfrm>
            <a:off x="9501146" y="1096971"/>
            <a:ext cx="1424799" cy="1424799"/>
            <a:chOff x="9501146" y="5048986"/>
            <a:chExt cx="1424799" cy="142479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AAC27CE-AC6B-4DD9-846E-ACB435D9EBC0}"/>
                </a:ext>
              </a:extLst>
            </p:cNvPr>
            <p:cNvSpPr/>
            <p:nvPr/>
          </p:nvSpPr>
          <p:spPr>
            <a:xfrm>
              <a:off x="9501146" y="5048986"/>
              <a:ext cx="1424799" cy="1424799"/>
            </a:xfrm>
            <a:prstGeom prst="ellipse">
              <a:avLst/>
            </a:prstGeom>
            <a:solidFill>
              <a:srgbClr val="00A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Robot">
              <a:extLst>
                <a:ext uri="{FF2B5EF4-FFF2-40B4-BE49-F238E27FC236}">
                  <a16:creationId xmlns:a16="http://schemas.microsoft.com/office/drawing/2014/main" id="{842DAFEC-88D1-45B0-BC3C-B1219C85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2041" y="5211305"/>
              <a:ext cx="1003008" cy="1003008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2BEC452-5050-4E6E-BE8E-AD1987FDDB1A}"/>
              </a:ext>
            </a:extLst>
          </p:cNvPr>
          <p:cNvSpPr txBox="1"/>
          <p:nvPr/>
        </p:nvSpPr>
        <p:spPr>
          <a:xfrm>
            <a:off x="503809" y="3187296"/>
            <a:ext cx="32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Insert your title here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3C3933-436B-4D01-B59C-F7EF7E14811A}"/>
              </a:ext>
            </a:extLst>
          </p:cNvPr>
          <p:cNvSpPr txBox="1"/>
          <p:nvPr/>
        </p:nvSpPr>
        <p:spPr>
          <a:xfrm>
            <a:off x="633350" y="3587406"/>
            <a:ext cx="2974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</a:rPr>
              <a:t>Insert your text here. Insert your text here. Insert your text here. Insert your text here.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1D8875-6A56-44C7-83D0-6FC124A5DFC5}"/>
              </a:ext>
            </a:extLst>
          </p:cNvPr>
          <p:cNvSpPr txBox="1"/>
          <p:nvPr/>
        </p:nvSpPr>
        <p:spPr>
          <a:xfrm>
            <a:off x="4360091" y="3937115"/>
            <a:ext cx="34718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A robot is a machine—especially one programmable by a computer—capable of carrying out a complex series of actions automatically.[2] A robot can be guided by an external control device, or the control may be embedded within. Robots may be constructed to evoke human form, but most robots are task-performing machines, designed with an emphasis on stark functionality, rather than expressive aesthetics.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49A03E-8A53-4A79-933A-EC9B19B6DFD5}"/>
              </a:ext>
            </a:extLst>
          </p:cNvPr>
          <p:cNvGrpSpPr/>
          <p:nvPr/>
        </p:nvGrpSpPr>
        <p:grpSpPr>
          <a:xfrm>
            <a:off x="1408334" y="1096007"/>
            <a:ext cx="1424799" cy="1424799"/>
            <a:chOff x="1408334" y="5048986"/>
            <a:chExt cx="1424799" cy="142479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D52395-D630-4393-8CA8-67BCA5E6FD13}"/>
                </a:ext>
              </a:extLst>
            </p:cNvPr>
            <p:cNvSpPr/>
            <p:nvPr/>
          </p:nvSpPr>
          <p:spPr>
            <a:xfrm>
              <a:off x="1408334" y="5048986"/>
              <a:ext cx="1424799" cy="1424799"/>
            </a:xfrm>
            <a:prstGeom prst="ellipse">
              <a:avLst/>
            </a:prstGeom>
            <a:solidFill>
              <a:srgbClr val="00A1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DJ">
              <a:extLst>
                <a:ext uri="{FF2B5EF4-FFF2-40B4-BE49-F238E27FC236}">
                  <a16:creationId xmlns:a16="http://schemas.microsoft.com/office/drawing/2014/main" id="{0D4C68B4-C4BC-4FD9-8462-0CB1CAF7F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63533" y="5299913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1DDFDD-A90F-4337-8456-E86534CDD9D6}"/>
              </a:ext>
            </a:extLst>
          </p:cNvPr>
          <p:cNvGrpSpPr/>
          <p:nvPr/>
        </p:nvGrpSpPr>
        <p:grpSpPr>
          <a:xfrm>
            <a:off x="10876358" y="259117"/>
            <a:ext cx="1315642" cy="521811"/>
            <a:chOff x="10876358" y="259117"/>
            <a:chExt cx="1315642" cy="521811"/>
          </a:xfrm>
        </p:grpSpPr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949BD17C-C625-444C-BE45-D05E43A430FF}"/>
                </a:ext>
              </a:extLst>
            </p:cNvPr>
            <p:cNvSpPr/>
            <p:nvPr/>
          </p:nvSpPr>
          <p:spPr>
            <a:xfrm rot="16200000">
              <a:off x="11273273" y="-137798"/>
              <a:ext cx="521811" cy="13156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6DCB6C-5E24-43B2-B7F8-314EEFD98ABD}"/>
                </a:ext>
              </a:extLst>
            </p:cNvPr>
            <p:cNvSpPr txBox="1"/>
            <p:nvPr/>
          </p:nvSpPr>
          <p:spPr>
            <a:xfrm>
              <a:off x="11251487" y="319968"/>
              <a:ext cx="940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logo</a:t>
              </a:r>
            </a:p>
          </p:txBody>
        </p:sp>
      </p:grp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E43D4E23-C87A-49B7-8687-2EECF1CB1969}"/>
              </a:ext>
            </a:extLst>
          </p:cNvPr>
          <p:cNvSpPr txBox="1">
            <a:spLocks/>
          </p:cNvSpPr>
          <p:nvPr/>
        </p:nvSpPr>
        <p:spPr>
          <a:xfrm>
            <a:off x="11636018" y="6196438"/>
            <a:ext cx="555981" cy="520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086BFE9-BF7D-4B7C-96FC-CA88959BDAC8}" type="slidenum">
              <a:rPr lang="en-US" sz="1600" smtClean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l"/>
              <a:t>3</a:t>
            </a:fld>
            <a:endParaRPr lang="en-US" sz="1600" dirty="0">
              <a:solidFill>
                <a:schemeClr val="bg1">
                  <a:lumMod val="5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A0DAEA-7B2F-43AE-9642-DCFBCF7EEC2D}"/>
              </a:ext>
            </a:extLst>
          </p:cNvPr>
          <p:cNvSpPr txBox="1"/>
          <p:nvPr/>
        </p:nvSpPr>
        <p:spPr>
          <a:xfrm>
            <a:off x="4283191" y="3198167"/>
            <a:ext cx="3625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Insert your Title here</a:t>
            </a:r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7EDDD9F8-9F8C-4732-9ECE-0153600F53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143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33" grpId="0"/>
      <p:bldP spid="38" grpId="0"/>
      <p:bldP spid="39" grpId="0"/>
      <p:bldP spid="48" grpId="0"/>
      <p:bldP spid="49" grpId="0"/>
      <p:bldP spid="53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20A2669-8E35-4258-B93F-238070BE56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C11C52-447A-41C5-B26F-502C9A851669}"/>
              </a:ext>
            </a:extLst>
          </p:cNvPr>
          <p:cNvGrpSpPr/>
          <p:nvPr/>
        </p:nvGrpSpPr>
        <p:grpSpPr>
          <a:xfrm>
            <a:off x="6610351" y="1489413"/>
            <a:ext cx="857250" cy="857250"/>
            <a:chOff x="6305550" y="3104994"/>
            <a:chExt cx="857250" cy="85725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DCA477-900A-4B83-99E6-BAE2C79A81FB}"/>
                </a:ext>
              </a:extLst>
            </p:cNvPr>
            <p:cNvSpPr/>
            <p:nvPr/>
          </p:nvSpPr>
          <p:spPr>
            <a:xfrm>
              <a:off x="6305550" y="3104994"/>
              <a:ext cx="857250" cy="857250"/>
            </a:xfrm>
            <a:prstGeom prst="ellipse">
              <a:avLst/>
            </a:prstGeom>
            <a:solidFill>
              <a:srgbClr val="FFB344"/>
            </a:solidFill>
            <a:ln w="19050">
              <a:solidFill>
                <a:srgbClr val="0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187C29-A268-4554-8CF2-5F9479C9F4D7}"/>
                </a:ext>
              </a:extLst>
            </p:cNvPr>
            <p:cNvSpPr txBox="1"/>
            <p:nvPr/>
          </p:nvSpPr>
          <p:spPr>
            <a:xfrm>
              <a:off x="6309359" y="3129325"/>
              <a:ext cx="8496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Poppins Latin Black" panose="00000A00000000000000" pitchFamily="2" charset="0"/>
                </a:rPr>
                <a:t>01</a:t>
              </a:r>
              <a:endParaRPr lang="en-US" sz="4400" b="1" dirty="0">
                <a:latin typeface="Poppins Latin Black" panose="00000A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6DCF7B3-527C-4C7E-BBBA-A1E3BD852805}"/>
              </a:ext>
            </a:extLst>
          </p:cNvPr>
          <p:cNvSpPr txBox="1"/>
          <p:nvPr/>
        </p:nvSpPr>
        <p:spPr>
          <a:xfrm>
            <a:off x="7636082" y="1373653"/>
            <a:ext cx="32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your title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6B3CE-B3B7-43CB-AD77-7D528A4B6EE0}"/>
              </a:ext>
            </a:extLst>
          </p:cNvPr>
          <p:cNvSpPr txBox="1"/>
          <p:nvPr/>
        </p:nvSpPr>
        <p:spPr>
          <a:xfrm>
            <a:off x="7636083" y="1773763"/>
            <a:ext cx="340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Insert your text here. Insert your text here. Insert your text here. Insert your text here.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71224C-6F68-4400-B9E2-B2933CDA33D3}"/>
              </a:ext>
            </a:extLst>
          </p:cNvPr>
          <p:cNvGrpSpPr/>
          <p:nvPr/>
        </p:nvGrpSpPr>
        <p:grpSpPr>
          <a:xfrm>
            <a:off x="7213995" y="3335518"/>
            <a:ext cx="857250" cy="857250"/>
            <a:chOff x="6305550" y="3104994"/>
            <a:chExt cx="857250" cy="85725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AEC4F2-E2E9-46CD-9550-B92665179FD3}"/>
                </a:ext>
              </a:extLst>
            </p:cNvPr>
            <p:cNvSpPr/>
            <p:nvPr/>
          </p:nvSpPr>
          <p:spPr>
            <a:xfrm>
              <a:off x="6305550" y="3104994"/>
              <a:ext cx="857250" cy="857250"/>
            </a:xfrm>
            <a:prstGeom prst="ellipse">
              <a:avLst/>
            </a:prstGeom>
            <a:solidFill>
              <a:srgbClr val="FFB344"/>
            </a:solidFill>
            <a:ln w="19050">
              <a:solidFill>
                <a:srgbClr val="0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C66891-1BEA-4B9B-964A-27A8F165FAF9}"/>
                </a:ext>
              </a:extLst>
            </p:cNvPr>
            <p:cNvSpPr txBox="1"/>
            <p:nvPr/>
          </p:nvSpPr>
          <p:spPr>
            <a:xfrm>
              <a:off x="6309359" y="3129325"/>
              <a:ext cx="8496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Poppins Latin Black" panose="00000A00000000000000" pitchFamily="2" charset="0"/>
                </a:rPr>
                <a:t>02</a:t>
              </a:r>
              <a:endParaRPr lang="en-US" sz="4400" b="1" dirty="0">
                <a:latin typeface="Poppins Latin Black" panose="00000A00000000000000" pitchFamily="2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D76364-E8A2-480E-ADEF-7D906C034DC8}"/>
              </a:ext>
            </a:extLst>
          </p:cNvPr>
          <p:cNvSpPr txBox="1"/>
          <p:nvPr/>
        </p:nvSpPr>
        <p:spPr>
          <a:xfrm>
            <a:off x="8239726" y="3219758"/>
            <a:ext cx="32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your title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6A832-EDC6-49E9-AEE2-8A2230DAFCB1}"/>
              </a:ext>
            </a:extLst>
          </p:cNvPr>
          <p:cNvSpPr txBox="1"/>
          <p:nvPr/>
        </p:nvSpPr>
        <p:spPr>
          <a:xfrm>
            <a:off x="8239727" y="3619868"/>
            <a:ext cx="350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Insert your text here. Insert your text here. Insert your text here. Insert your text here.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385A6E-8E2F-47E4-8DB9-07683FFDE0C4}"/>
              </a:ext>
            </a:extLst>
          </p:cNvPr>
          <p:cNvGrpSpPr/>
          <p:nvPr/>
        </p:nvGrpSpPr>
        <p:grpSpPr>
          <a:xfrm>
            <a:off x="6610351" y="5102973"/>
            <a:ext cx="857250" cy="857250"/>
            <a:chOff x="6305550" y="3104994"/>
            <a:chExt cx="857250" cy="85725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5B4BBF-27D2-480A-B023-FE5ABACFF86C}"/>
                </a:ext>
              </a:extLst>
            </p:cNvPr>
            <p:cNvSpPr/>
            <p:nvPr/>
          </p:nvSpPr>
          <p:spPr>
            <a:xfrm>
              <a:off x="6305550" y="3104994"/>
              <a:ext cx="857250" cy="857250"/>
            </a:xfrm>
            <a:prstGeom prst="ellipse">
              <a:avLst/>
            </a:prstGeom>
            <a:solidFill>
              <a:srgbClr val="FFB344"/>
            </a:solidFill>
            <a:ln w="19050">
              <a:solidFill>
                <a:srgbClr val="0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78CC02-829A-499B-8780-0A43CEE55F3A}"/>
                </a:ext>
              </a:extLst>
            </p:cNvPr>
            <p:cNvSpPr txBox="1"/>
            <p:nvPr/>
          </p:nvSpPr>
          <p:spPr>
            <a:xfrm>
              <a:off x="6309359" y="3129325"/>
              <a:ext cx="8496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Poppins Latin Black" panose="00000A00000000000000" pitchFamily="2" charset="0"/>
                </a:rPr>
                <a:t>03</a:t>
              </a:r>
              <a:endParaRPr lang="en-US" sz="4400" b="1" dirty="0">
                <a:latin typeface="Poppins Latin Black" panose="00000A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82205E-82FF-4B71-B2D9-5AE57B4EBE7B}"/>
              </a:ext>
            </a:extLst>
          </p:cNvPr>
          <p:cNvSpPr txBox="1"/>
          <p:nvPr/>
        </p:nvSpPr>
        <p:spPr>
          <a:xfrm>
            <a:off x="7636082" y="4987213"/>
            <a:ext cx="32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Insert your 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E5346F-2E1A-4D95-8ABD-35BD5A793E14}"/>
              </a:ext>
            </a:extLst>
          </p:cNvPr>
          <p:cNvSpPr txBox="1"/>
          <p:nvPr/>
        </p:nvSpPr>
        <p:spPr>
          <a:xfrm>
            <a:off x="7636083" y="5387323"/>
            <a:ext cx="350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Insert your text here. Insert your text here. Insert your text here. Insert your text here.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87A9A0-5403-426D-8E23-0EA4A2DD8698}"/>
              </a:ext>
            </a:extLst>
          </p:cNvPr>
          <p:cNvSpPr txBox="1"/>
          <p:nvPr/>
        </p:nvSpPr>
        <p:spPr>
          <a:xfrm>
            <a:off x="3463149" y="374963"/>
            <a:ext cx="6294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Title here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C400DC-962C-43B4-90CB-C2D00130B4D6}"/>
              </a:ext>
            </a:extLst>
          </p:cNvPr>
          <p:cNvGrpSpPr/>
          <p:nvPr/>
        </p:nvGrpSpPr>
        <p:grpSpPr>
          <a:xfrm>
            <a:off x="10876358" y="259117"/>
            <a:ext cx="1315642" cy="521811"/>
            <a:chOff x="10876358" y="259117"/>
            <a:chExt cx="1315642" cy="521811"/>
          </a:xfrm>
        </p:grpSpPr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67523D55-C716-4B2F-9506-1DBB723C67CF}"/>
                </a:ext>
              </a:extLst>
            </p:cNvPr>
            <p:cNvSpPr/>
            <p:nvPr/>
          </p:nvSpPr>
          <p:spPr>
            <a:xfrm rot="16200000">
              <a:off x="11273273" y="-137798"/>
              <a:ext cx="521811" cy="13156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6366F2-E230-4F2F-8A9E-65101D0CD74F}"/>
                </a:ext>
              </a:extLst>
            </p:cNvPr>
            <p:cNvSpPr txBox="1"/>
            <p:nvPr/>
          </p:nvSpPr>
          <p:spPr>
            <a:xfrm>
              <a:off x="11251487" y="319968"/>
              <a:ext cx="940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logo</a:t>
              </a:r>
            </a:p>
          </p:txBody>
        </p:sp>
      </p:grp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E7FDDA72-A312-4D0C-B7EB-6F4068E8B43E}"/>
              </a:ext>
            </a:extLst>
          </p:cNvPr>
          <p:cNvSpPr txBox="1">
            <a:spLocks/>
          </p:cNvSpPr>
          <p:nvPr/>
        </p:nvSpPr>
        <p:spPr>
          <a:xfrm>
            <a:off x="11636018" y="6196438"/>
            <a:ext cx="555981" cy="520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086BFE9-BF7D-4B7C-96FC-CA88959BDAC8}" type="slidenum">
              <a:rPr lang="en-US" sz="1600" smtClean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l"/>
              <a:t>4</a:t>
            </a:fld>
            <a:endParaRPr lang="en-US" sz="1600" dirty="0">
              <a:solidFill>
                <a:schemeClr val="bg1">
                  <a:lumMod val="5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36B04E64-646B-4C61-B033-024DD77501FF}"/>
              </a:ext>
            </a:extLst>
          </p:cNvPr>
          <p:cNvSpPr/>
          <p:nvPr/>
        </p:nvSpPr>
        <p:spPr>
          <a:xfrm rot="5400000">
            <a:off x="1358780" y="-838758"/>
            <a:ext cx="521811" cy="32393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3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1" grpId="0"/>
      <p:bldP spid="22" grpId="0"/>
      <p:bldP spid="27" grpId="0"/>
      <p:bldP spid="28" grpId="0"/>
      <p:bldP spid="31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C70552B-7AD0-41FC-81DC-30F97FC2297F}"/>
              </a:ext>
            </a:extLst>
          </p:cNvPr>
          <p:cNvSpPr txBox="1"/>
          <p:nvPr/>
        </p:nvSpPr>
        <p:spPr>
          <a:xfrm>
            <a:off x="2948799" y="376438"/>
            <a:ext cx="6294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Title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8C844-5E1D-4EC2-9677-A278B93256C9}"/>
              </a:ext>
            </a:extLst>
          </p:cNvPr>
          <p:cNvSpPr txBox="1"/>
          <p:nvPr/>
        </p:nvSpPr>
        <p:spPr>
          <a:xfrm>
            <a:off x="3417613" y="1114217"/>
            <a:ext cx="535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Insert your subtitle here</a:t>
            </a: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5F95EDA8-D9CD-4E26-96A9-30C3CCB0CFA2}"/>
              </a:ext>
            </a:extLst>
          </p:cNvPr>
          <p:cNvSpPr/>
          <p:nvPr/>
        </p:nvSpPr>
        <p:spPr>
          <a:xfrm rot="10800000">
            <a:off x="899257" y="3007954"/>
            <a:ext cx="2880140" cy="36737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ECEC6"/>
          </a:solidFill>
          <a:ln>
            <a:solidFill>
              <a:srgbClr val="FFB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130335-F030-41E6-AC86-F410D6D3EEA2}"/>
              </a:ext>
            </a:extLst>
          </p:cNvPr>
          <p:cNvSpPr txBox="1"/>
          <p:nvPr/>
        </p:nvSpPr>
        <p:spPr>
          <a:xfrm>
            <a:off x="1023995" y="4529843"/>
            <a:ext cx="2630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Insert your text here. Insert your text here. Insert your text here. Insert your text here.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3AF0E1-7480-42E5-B7C5-7C6CD5FAF7B6}"/>
              </a:ext>
            </a:extLst>
          </p:cNvPr>
          <p:cNvGrpSpPr/>
          <p:nvPr/>
        </p:nvGrpSpPr>
        <p:grpSpPr>
          <a:xfrm>
            <a:off x="1216260" y="1993953"/>
            <a:ext cx="2246132" cy="2246132"/>
            <a:chOff x="1216260" y="1993953"/>
            <a:chExt cx="2246132" cy="224613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386945-3212-427A-9F0A-D88334123126}"/>
                </a:ext>
              </a:extLst>
            </p:cNvPr>
            <p:cNvSpPr/>
            <p:nvPr/>
          </p:nvSpPr>
          <p:spPr>
            <a:xfrm>
              <a:off x="1216260" y="1993953"/>
              <a:ext cx="2246132" cy="2246132"/>
            </a:xfrm>
            <a:prstGeom prst="ellipse">
              <a:avLst/>
            </a:prstGeom>
            <a:solidFill>
              <a:srgbClr val="FFB344"/>
            </a:solidFill>
            <a:ln>
              <a:solidFill>
                <a:srgbClr val="0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BEC452-5050-4E6E-BE8E-AD1987FDDB1A}"/>
                </a:ext>
              </a:extLst>
            </p:cNvPr>
            <p:cNvSpPr txBox="1"/>
            <p:nvPr/>
          </p:nvSpPr>
          <p:spPr>
            <a:xfrm>
              <a:off x="1275470" y="2835640"/>
              <a:ext cx="2127713" cy="30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Insert your title here</a:t>
              </a:r>
            </a:p>
          </p:txBody>
        </p:sp>
        <p:pic>
          <p:nvPicPr>
            <p:cNvPr id="17" name="Graphic 16" descr="DJ">
              <a:extLst>
                <a:ext uri="{FF2B5EF4-FFF2-40B4-BE49-F238E27FC236}">
                  <a16:creationId xmlns:a16="http://schemas.microsoft.com/office/drawing/2014/main" id="{49FB68DD-228C-4416-B1B8-560F1424F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8511" y="2235771"/>
              <a:ext cx="601630" cy="601630"/>
            </a:xfrm>
            <a:prstGeom prst="rect">
              <a:avLst/>
            </a:prstGeom>
          </p:spPr>
        </p:pic>
      </p:grp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F8D0F03C-7F43-468B-B7BF-E87A8EFE3394}"/>
              </a:ext>
            </a:extLst>
          </p:cNvPr>
          <p:cNvSpPr/>
          <p:nvPr/>
        </p:nvSpPr>
        <p:spPr>
          <a:xfrm rot="10800000">
            <a:off x="4688643" y="3021315"/>
            <a:ext cx="2880140" cy="36737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ECEC6"/>
          </a:solidFill>
          <a:ln>
            <a:solidFill>
              <a:srgbClr val="00A1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72093-D6ED-4521-B644-0D4AB0720366}"/>
              </a:ext>
            </a:extLst>
          </p:cNvPr>
          <p:cNvSpPr txBox="1"/>
          <p:nvPr/>
        </p:nvSpPr>
        <p:spPr>
          <a:xfrm>
            <a:off x="4813381" y="4543204"/>
            <a:ext cx="2630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Insert your text here. Insert your text here. Insert your text here. Insert your text here.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690639-96B4-481C-AF00-1ADE4AC297E9}"/>
              </a:ext>
            </a:extLst>
          </p:cNvPr>
          <p:cNvGrpSpPr/>
          <p:nvPr/>
        </p:nvGrpSpPr>
        <p:grpSpPr>
          <a:xfrm>
            <a:off x="5005646" y="1980593"/>
            <a:ext cx="2246132" cy="2246132"/>
            <a:chOff x="5005646" y="1980593"/>
            <a:chExt cx="2246132" cy="22461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20FB307-ABC9-4DDF-BE6C-812BA04CB2D2}"/>
                </a:ext>
              </a:extLst>
            </p:cNvPr>
            <p:cNvSpPr/>
            <p:nvPr/>
          </p:nvSpPr>
          <p:spPr>
            <a:xfrm>
              <a:off x="5005646" y="1980593"/>
              <a:ext cx="2246132" cy="2246132"/>
            </a:xfrm>
            <a:prstGeom prst="ellipse">
              <a:avLst/>
            </a:prstGeom>
            <a:solidFill>
              <a:srgbClr val="00A19D"/>
            </a:solidFill>
            <a:ln>
              <a:solidFill>
                <a:srgbClr val="FFB3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1D03D6-00BC-4741-A394-88AF9DB66AFC}"/>
                </a:ext>
              </a:extLst>
            </p:cNvPr>
            <p:cNvSpPr txBox="1"/>
            <p:nvPr/>
          </p:nvSpPr>
          <p:spPr>
            <a:xfrm>
              <a:off x="5064856" y="2877028"/>
              <a:ext cx="2127713" cy="303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Insert your title here</a:t>
              </a:r>
            </a:p>
          </p:txBody>
        </p:sp>
        <p:pic>
          <p:nvPicPr>
            <p:cNvPr id="4" name="Graphic 3" descr="Statistics">
              <a:extLst>
                <a:ext uri="{FF2B5EF4-FFF2-40B4-BE49-F238E27FC236}">
                  <a16:creationId xmlns:a16="http://schemas.microsoft.com/office/drawing/2014/main" id="{3D7707DC-0276-40D4-90B6-E7FA99DA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7897" y="2245505"/>
              <a:ext cx="601630" cy="60163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EB47C1-22C7-481D-BAB3-BD7E1C14BF98}"/>
              </a:ext>
            </a:extLst>
          </p:cNvPr>
          <p:cNvGrpSpPr/>
          <p:nvPr/>
        </p:nvGrpSpPr>
        <p:grpSpPr>
          <a:xfrm>
            <a:off x="10876358" y="259117"/>
            <a:ext cx="1315642" cy="521811"/>
            <a:chOff x="10876358" y="259117"/>
            <a:chExt cx="1315642" cy="521811"/>
          </a:xfrm>
        </p:grpSpPr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5C782366-A0FA-4B7E-B7FF-B28176B54FD4}"/>
                </a:ext>
              </a:extLst>
            </p:cNvPr>
            <p:cNvSpPr/>
            <p:nvPr/>
          </p:nvSpPr>
          <p:spPr>
            <a:xfrm rot="16200000">
              <a:off x="11273273" y="-137798"/>
              <a:ext cx="521811" cy="131564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3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124CB8-923E-4DE3-81D3-2CB27DD8C9F5}"/>
                </a:ext>
              </a:extLst>
            </p:cNvPr>
            <p:cNvSpPr txBox="1"/>
            <p:nvPr/>
          </p:nvSpPr>
          <p:spPr>
            <a:xfrm>
              <a:off x="11251487" y="319968"/>
              <a:ext cx="940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logo</a:t>
              </a:r>
            </a:p>
          </p:txBody>
        </p:sp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B433C1F0-2375-4095-84FF-F7EAD5F4828C}"/>
              </a:ext>
            </a:extLst>
          </p:cNvPr>
          <p:cNvSpPr txBox="1">
            <a:spLocks/>
          </p:cNvSpPr>
          <p:nvPr/>
        </p:nvSpPr>
        <p:spPr>
          <a:xfrm>
            <a:off x="11636018" y="6196438"/>
            <a:ext cx="555981" cy="520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086BFE9-BF7D-4B7C-96FC-CA88959BDAC8}" type="slidenum">
              <a:rPr lang="en-US" sz="1600" smtClean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pPr algn="l"/>
              <a:t>5</a:t>
            </a:fld>
            <a:endParaRPr lang="en-US" sz="1600" dirty="0">
              <a:solidFill>
                <a:schemeClr val="bg1">
                  <a:lumMod val="50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30701791-2E1E-45E9-97F3-C896119D3A88}"/>
              </a:ext>
            </a:extLst>
          </p:cNvPr>
          <p:cNvSpPr/>
          <p:nvPr/>
        </p:nvSpPr>
        <p:spPr>
          <a:xfrm rot="10800000">
            <a:off x="8478028" y="3007954"/>
            <a:ext cx="2880140" cy="36737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ECEC6"/>
          </a:solidFill>
          <a:ln>
            <a:solidFill>
              <a:srgbClr val="FFB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524D42-2956-4A2A-BB68-58A8651B3363}"/>
              </a:ext>
            </a:extLst>
          </p:cNvPr>
          <p:cNvGrpSpPr/>
          <p:nvPr/>
        </p:nvGrpSpPr>
        <p:grpSpPr>
          <a:xfrm>
            <a:off x="8751535" y="1940511"/>
            <a:ext cx="2246132" cy="2246132"/>
            <a:chOff x="8506630" y="1286758"/>
            <a:chExt cx="3413832" cy="34138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0B388E-7641-4048-87CE-1007500B901C}"/>
                </a:ext>
              </a:extLst>
            </p:cNvPr>
            <p:cNvSpPr/>
            <p:nvPr/>
          </p:nvSpPr>
          <p:spPr>
            <a:xfrm>
              <a:off x="8506630" y="1286758"/>
              <a:ext cx="3413832" cy="3413832"/>
            </a:xfrm>
            <a:prstGeom prst="ellipse">
              <a:avLst/>
            </a:prstGeom>
            <a:solidFill>
              <a:srgbClr val="FFB344"/>
            </a:solidFill>
            <a:ln>
              <a:solidFill>
                <a:srgbClr val="00A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47800-3A08-4866-BB4C-4CBED5547CA5}"/>
                </a:ext>
              </a:extLst>
            </p:cNvPr>
            <p:cNvSpPr txBox="1"/>
            <p:nvPr/>
          </p:nvSpPr>
          <p:spPr>
            <a:xfrm>
              <a:off x="8596622" y="2678302"/>
              <a:ext cx="323385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Insert your title here</a:t>
              </a:r>
            </a:p>
          </p:txBody>
        </p:sp>
        <p:pic>
          <p:nvPicPr>
            <p:cNvPr id="19" name="Graphic 18" descr="Robot">
              <a:extLst>
                <a:ext uri="{FF2B5EF4-FFF2-40B4-BE49-F238E27FC236}">
                  <a16:creationId xmlns:a16="http://schemas.microsoft.com/office/drawing/2014/main" id="{0AC29280-A435-4FEC-A5B3-445452A8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2042" y="1619125"/>
              <a:ext cx="1003008" cy="1003008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358DDC-90C7-4778-8AA7-36BA01FCD55C}"/>
              </a:ext>
            </a:extLst>
          </p:cNvPr>
          <p:cNvSpPr txBox="1"/>
          <p:nvPr/>
        </p:nvSpPr>
        <p:spPr>
          <a:xfrm>
            <a:off x="8666409" y="4529843"/>
            <a:ext cx="2630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Insert your text here. Insert your text here. Insert your text here. Insert your text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1DB58D-A242-444E-A9E9-A072056A0033}"/>
              </a:ext>
            </a:extLst>
          </p:cNvPr>
          <p:cNvSpPr txBox="1"/>
          <p:nvPr/>
        </p:nvSpPr>
        <p:spPr>
          <a:xfrm>
            <a:off x="1275470" y="5995207"/>
            <a:ext cx="212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3F4741-94D0-41E1-964D-CABFA081F9E3}"/>
              </a:ext>
            </a:extLst>
          </p:cNvPr>
          <p:cNvSpPr txBox="1"/>
          <p:nvPr/>
        </p:nvSpPr>
        <p:spPr>
          <a:xfrm>
            <a:off x="5064856" y="5995207"/>
            <a:ext cx="212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EFC6CB-01CC-4E83-9A05-8F317F126BC4}"/>
              </a:ext>
            </a:extLst>
          </p:cNvPr>
          <p:cNvSpPr txBox="1"/>
          <p:nvPr/>
        </p:nvSpPr>
        <p:spPr>
          <a:xfrm>
            <a:off x="8854241" y="5995207"/>
            <a:ext cx="212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04564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29" grpId="0" animBg="1"/>
      <p:bldP spid="30" grpId="0"/>
      <p:bldP spid="57" grpId="0" animBg="1"/>
      <p:bldP spid="58" grpId="0"/>
      <p:bldP spid="35" grpId="0"/>
      <p:bldP spid="42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477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Yu Gothic UI Semibold</vt:lpstr>
      <vt:lpstr>Poppins Latin Black</vt:lpstr>
      <vt:lpstr>Poppins SemiBold</vt:lpstr>
      <vt:lpstr>Arial</vt:lpstr>
      <vt:lpstr>Segoe UI Black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somayeh Rousta</dc:creator>
  <cp:lastModifiedBy>somayeh Rousta</cp:lastModifiedBy>
  <cp:revision>69</cp:revision>
  <dcterms:created xsi:type="dcterms:W3CDTF">2022-02-19T21:25:58Z</dcterms:created>
  <dcterms:modified xsi:type="dcterms:W3CDTF">2022-02-23T07:39:16Z</dcterms:modified>
</cp:coreProperties>
</file>